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5"/>
  </p:notesMasterIdLst>
  <p:sldIdLst>
    <p:sldId id="257" r:id="rId2"/>
    <p:sldId id="262" r:id="rId3"/>
    <p:sldId id="271" r:id="rId4"/>
    <p:sldId id="273" r:id="rId5"/>
    <p:sldId id="265" r:id="rId6"/>
    <p:sldId id="266" r:id="rId7"/>
    <p:sldId id="267" r:id="rId8"/>
    <p:sldId id="270" r:id="rId9"/>
    <p:sldId id="268" r:id="rId10"/>
    <p:sldId id="260" r:id="rId11"/>
    <p:sldId id="274" r:id="rId12"/>
    <p:sldId id="269" r:id="rId13"/>
    <p:sldId id="272" r:id="rId14"/>
  </p:sldIdLst>
  <p:sldSz cx="9144000" cy="5143500" type="screen16x9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יעל מליק" initials="ימ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A22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912" autoAdjust="0"/>
  </p:normalViewPr>
  <p:slideViewPr>
    <p:cSldViewPr>
      <p:cViewPr varScale="1">
        <p:scale>
          <a:sx n="104" d="100"/>
          <a:sy n="104" d="100"/>
        </p:scale>
        <p:origin x="-826" y="-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E06792-F1E8-4271-BD1C-78B6DBF65483}" type="doc">
      <dgm:prSet loTypeId="urn:microsoft.com/office/officeart/2005/8/layout/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he-IL"/>
        </a:p>
      </dgm:t>
    </dgm:pt>
    <dgm:pt modelId="{16CECED1-A4B1-4B74-A3F8-99F15504292A}">
      <dgm:prSet phldrT="[טקסט]" custT="1"/>
      <dgm:spPr/>
      <dgm:t>
        <a:bodyPr/>
        <a:lstStyle/>
        <a:p>
          <a:pPr rtl="1"/>
          <a:r>
            <a:rPr lang="he-IL" sz="1400" dirty="0" smtClean="0"/>
            <a:t>31.12.2018</a:t>
          </a:r>
          <a:endParaRPr lang="he-IL" sz="1400" dirty="0"/>
        </a:p>
      </dgm:t>
    </dgm:pt>
    <dgm:pt modelId="{C2E693AD-5FA8-492C-9B62-B9A8682E6F0A}" type="parTrans" cxnId="{46DE9546-ED51-425C-A6A7-2E448B332DE9}">
      <dgm:prSet/>
      <dgm:spPr/>
      <dgm:t>
        <a:bodyPr/>
        <a:lstStyle/>
        <a:p>
          <a:pPr rtl="1"/>
          <a:endParaRPr lang="he-IL" sz="2000"/>
        </a:p>
      </dgm:t>
    </dgm:pt>
    <dgm:pt modelId="{73CE5E67-3C8D-451B-A5FD-6BE1973E7D6F}" type="sibTrans" cxnId="{46DE9546-ED51-425C-A6A7-2E448B332DE9}">
      <dgm:prSet custT="1"/>
      <dgm:spPr/>
      <dgm:t>
        <a:bodyPr/>
        <a:lstStyle/>
        <a:p>
          <a:pPr rtl="1"/>
          <a:endParaRPr lang="he-IL" sz="1050"/>
        </a:p>
      </dgm:t>
    </dgm:pt>
    <dgm:pt modelId="{D439DA04-8560-45A7-8E6B-0F9727F139D7}">
      <dgm:prSet phldrT="[טקסט]" custT="1"/>
      <dgm:spPr/>
      <dgm:t>
        <a:bodyPr/>
        <a:lstStyle/>
        <a:p>
          <a:pPr rtl="1"/>
          <a:r>
            <a:rPr lang="he-IL" sz="1400" dirty="0" smtClean="0"/>
            <a:t>פרסום המכרז</a:t>
          </a:r>
          <a:endParaRPr lang="he-IL" sz="1400" dirty="0"/>
        </a:p>
      </dgm:t>
    </dgm:pt>
    <dgm:pt modelId="{205531D4-8F2A-4934-9D45-C7DA87F0F887}" type="parTrans" cxnId="{2F45CE79-BF90-4C9D-B83D-82FACB162633}">
      <dgm:prSet/>
      <dgm:spPr/>
      <dgm:t>
        <a:bodyPr/>
        <a:lstStyle/>
        <a:p>
          <a:pPr rtl="1"/>
          <a:endParaRPr lang="he-IL" sz="2000"/>
        </a:p>
      </dgm:t>
    </dgm:pt>
    <dgm:pt modelId="{A688C254-913E-4BCA-B18D-1ACFEB9C9A4B}" type="sibTrans" cxnId="{2F45CE79-BF90-4C9D-B83D-82FACB162633}">
      <dgm:prSet/>
      <dgm:spPr/>
      <dgm:t>
        <a:bodyPr/>
        <a:lstStyle/>
        <a:p>
          <a:pPr rtl="1"/>
          <a:endParaRPr lang="he-IL" sz="2000"/>
        </a:p>
      </dgm:t>
    </dgm:pt>
    <dgm:pt modelId="{021C6750-26B2-423A-9B2F-3BF33D4D8A73}">
      <dgm:prSet phldrT="[טקסט]" custT="1"/>
      <dgm:spPr/>
      <dgm:t>
        <a:bodyPr/>
        <a:lstStyle/>
        <a:p>
          <a:pPr rtl="1"/>
          <a:r>
            <a:rPr lang="he-IL" sz="1400" dirty="0" smtClean="0"/>
            <a:t>15.1.2019</a:t>
          </a:r>
          <a:endParaRPr lang="he-IL" sz="1400" dirty="0"/>
        </a:p>
      </dgm:t>
    </dgm:pt>
    <dgm:pt modelId="{7953F4C8-C2F6-4294-B955-271B96DE5A4D}" type="parTrans" cxnId="{13634D36-E30D-450E-A34F-B626176C75B6}">
      <dgm:prSet/>
      <dgm:spPr/>
      <dgm:t>
        <a:bodyPr/>
        <a:lstStyle/>
        <a:p>
          <a:pPr rtl="1"/>
          <a:endParaRPr lang="he-IL" sz="2000"/>
        </a:p>
      </dgm:t>
    </dgm:pt>
    <dgm:pt modelId="{95235665-BB22-4C6E-AFD2-0D7A721ED744}" type="sibTrans" cxnId="{13634D36-E30D-450E-A34F-B626176C75B6}">
      <dgm:prSet custT="1"/>
      <dgm:spPr/>
      <dgm:t>
        <a:bodyPr/>
        <a:lstStyle/>
        <a:p>
          <a:pPr rtl="1"/>
          <a:endParaRPr lang="he-IL" sz="1050"/>
        </a:p>
      </dgm:t>
    </dgm:pt>
    <dgm:pt modelId="{3A2AB5BD-26BF-4B9B-BDBF-8ED91E1C42CB}">
      <dgm:prSet phldrT="[טקסט]" custT="1"/>
      <dgm:spPr/>
      <dgm:t>
        <a:bodyPr/>
        <a:lstStyle/>
        <a:p>
          <a:pPr rtl="1"/>
          <a:r>
            <a:rPr lang="he-IL" sz="1400" dirty="0" smtClean="0"/>
            <a:t>כנס מציעים</a:t>
          </a:r>
          <a:endParaRPr lang="he-IL" sz="1400" dirty="0"/>
        </a:p>
      </dgm:t>
    </dgm:pt>
    <dgm:pt modelId="{81A46BDE-B551-4EF7-B5F2-BD6F5B1A6C68}" type="parTrans" cxnId="{A62F4E71-53D1-4830-B02B-B199C25D97D0}">
      <dgm:prSet/>
      <dgm:spPr/>
      <dgm:t>
        <a:bodyPr/>
        <a:lstStyle/>
        <a:p>
          <a:pPr rtl="1"/>
          <a:endParaRPr lang="he-IL" sz="2000"/>
        </a:p>
      </dgm:t>
    </dgm:pt>
    <dgm:pt modelId="{AC04A6CF-6837-4420-97D6-7BBD37CCB5BA}" type="sibTrans" cxnId="{A62F4E71-53D1-4830-B02B-B199C25D97D0}">
      <dgm:prSet/>
      <dgm:spPr/>
      <dgm:t>
        <a:bodyPr/>
        <a:lstStyle/>
        <a:p>
          <a:pPr rtl="1"/>
          <a:endParaRPr lang="he-IL" sz="2000"/>
        </a:p>
      </dgm:t>
    </dgm:pt>
    <dgm:pt modelId="{FB8956F8-F69E-419B-A872-4093EA567F72}">
      <dgm:prSet phldrT="[טקסט]" custT="1"/>
      <dgm:spPr/>
      <dgm:t>
        <a:bodyPr/>
        <a:lstStyle/>
        <a:p>
          <a:pPr rtl="1"/>
          <a:r>
            <a:rPr lang="he-IL" sz="1400" dirty="0" smtClean="0"/>
            <a:t>29.1.2019</a:t>
          </a:r>
          <a:endParaRPr lang="he-IL" sz="1400" dirty="0"/>
        </a:p>
      </dgm:t>
    </dgm:pt>
    <dgm:pt modelId="{E31DC9EA-42DB-4B34-9C79-C2FF868637DE}" type="parTrans" cxnId="{FA2F1432-DB24-486F-A6A2-845AE2F858C6}">
      <dgm:prSet/>
      <dgm:spPr/>
      <dgm:t>
        <a:bodyPr/>
        <a:lstStyle/>
        <a:p>
          <a:pPr rtl="1"/>
          <a:endParaRPr lang="he-IL" sz="2000"/>
        </a:p>
      </dgm:t>
    </dgm:pt>
    <dgm:pt modelId="{0FDFF8B9-2A12-444F-A971-C50CC478B2C8}" type="sibTrans" cxnId="{FA2F1432-DB24-486F-A6A2-845AE2F858C6}">
      <dgm:prSet custT="1"/>
      <dgm:spPr/>
      <dgm:t>
        <a:bodyPr/>
        <a:lstStyle/>
        <a:p>
          <a:pPr rtl="1"/>
          <a:endParaRPr lang="he-IL" sz="1050"/>
        </a:p>
      </dgm:t>
    </dgm:pt>
    <dgm:pt modelId="{90958FCA-E527-4799-870F-BFA935F6DFBD}">
      <dgm:prSet phldrT="[טקסט]" custT="1"/>
      <dgm:spPr/>
      <dgm:t>
        <a:bodyPr/>
        <a:lstStyle/>
        <a:p>
          <a:pPr rtl="1"/>
          <a:r>
            <a:rPr lang="he-IL" sz="1400" dirty="0" smtClean="0"/>
            <a:t>סיום הגשת שאלות</a:t>
          </a:r>
          <a:endParaRPr lang="he-IL" sz="1400" dirty="0"/>
        </a:p>
      </dgm:t>
    </dgm:pt>
    <dgm:pt modelId="{7D23A04B-6BED-4487-B5C9-A7D007FE266A}" type="parTrans" cxnId="{53A4DCEC-5B42-4CF3-919F-563085286D87}">
      <dgm:prSet/>
      <dgm:spPr/>
      <dgm:t>
        <a:bodyPr/>
        <a:lstStyle/>
        <a:p>
          <a:pPr rtl="1"/>
          <a:endParaRPr lang="he-IL" sz="2000"/>
        </a:p>
      </dgm:t>
    </dgm:pt>
    <dgm:pt modelId="{56D7EB2F-8259-45DF-BC4D-2A5292545151}" type="sibTrans" cxnId="{53A4DCEC-5B42-4CF3-919F-563085286D87}">
      <dgm:prSet/>
      <dgm:spPr/>
      <dgm:t>
        <a:bodyPr/>
        <a:lstStyle/>
        <a:p>
          <a:pPr rtl="1"/>
          <a:endParaRPr lang="he-IL" sz="2000"/>
        </a:p>
      </dgm:t>
    </dgm:pt>
    <dgm:pt modelId="{A0157BD0-CEA6-4D9C-91A9-FA75DCB0A598}">
      <dgm:prSet phldrT="[טקסט]" custT="1"/>
      <dgm:spPr/>
      <dgm:t>
        <a:bodyPr/>
        <a:lstStyle/>
        <a:p>
          <a:pPr rtl="1"/>
          <a:r>
            <a:rPr lang="he-IL" sz="1400" dirty="0" smtClean="0"/>
            <a:t>28.2.2019</a:t>
          </a:r>
          <a:endParaRPr lang="he-IL" sz="1400" dirty="0"/>
        </a:p>
      </dgm:t>
    </dgm:pt>
    <dgm:pt modelId="{962A16B8-804D-4A32-B494-63EDA2500DF1}" type="parTrans" cxnId="{29660EE2-8DF9-43EB-A199-1B47E40E3052}">
      <dgm:prSet/>
      <dgm:spPr/>
      <dgm:t>
        <a:bodyPr/>
        <a:lstStyle/>
        <a:p>
          <a:pPr rtl="1"/>
          <a:endParaRPr lang="he-IL" sz="2000"/>
        </a:p>
      </dgm:t>
    </dgm:pt>
    <dgm:pt modelId="{8704DFE3-8270-46AB-B90C-4C9DD58D77F8}" type="sibTrans" cxnId="{29660EE2-8DF9-43EB-A199-1B47E40E3052}">
      <dgm:prSet custT="1"/>
      <dgm:spPr/>
      <dgm:t>
        <a:bodyPr/>
        <a:lstStyle/>
        <a:p>
          <a:pPr rtl="1"/>
          <a:endParaRPr lang="he-IL" sz="1050"/>
        </a:p>
      </dgm:t>
    </dgm:pt>
    <dgm:pt modelId="{31024FA1-5921-4C56-B7C0-DC71248948D4}">
      <dgm:prSet phldrT="[טקסט]" custT="1"/>
      <dgm:spPr/>
      <dgm:t>
        <a:bodyPr/>
        <a:lstStyle/>
        <a:p>
          <a:pPr rtl="1"/>
          <a:r>
            <a:rPr lang="he-IL" sz="1400" dirty="0" smtClean="0"/>
            <a:t>פרסום שאלות ותשובות</a:t>
          </a:r>
          <a:endParaRPr lang="he-IL" sz="1400" dirty="0"/>
        </a:p>
      </dgm:t>
    </dgm:pt>
    <dgm:pt modelId="{519AF345-80F5-45C7-AD2D-61FB6F56C243}" type="parTrans" cxnId="{84410CA9-FE0F-41A2-9901-A2CB039BB029}">
      <dgm:prSet/>
      <dgm:spPr/>
      <dgm:t>
        <a:bodyPr/>
        <a:lstStyle/>
        <a:p>
          <a:pPr rtl="1"/>
          <a:endParaRPr lang="he-IL" sz="2000"/>
        </a:p>
      </dgm:t>
    </dgm:pt>
    <dgm:pt modelId="{2D64658A-56EB-460B-B208-F4C82DE6EE1F}" type="sibTrans" cxnId="{84410CA9-FE0F-41A2-9901-A2CB039BB029}">
      <dgm:prSet/>
      <dgm:spPr/>
      <dgm:t>
        <a:bodyPr/>
        <a:lstStyle/>
        <a:p>
          <a:pPr rtl="1"/>
          <a:endParaRPr lang="he-IL" sz="2000"/>
        </a:p>
      </dgm:t>
    </dgm:pt>
    <dgm:pt modelId="{A4A516ED-703C-49EE-A62A-07555F1233DB}">
      <dgm:prSet phldrT="[טקסט]" custT="1"/>
      <dgm:spPr/>
      <dgm:t>
        <a:bodyPr/>
        <a:lstStyle/>
        <a:p>
          <a:pPr rtl="1"/>
          <a:r>
            <a:rPr lang="he-IL" sz="1400" dirty="0" smtClean="0"/>
            <a:t>31.3.2019</a:t>
          </a:r>
          <a:endParaRPr lang="he-IL" sz="1400" dirty="0"/>
        </a:p>
      </dgm:t>
    </dgm:pt>
    <dgm:pt modelId="{2B3A93CC-93EA-4CBD-AF6F-8BB752BF6B8C}" type="parTrans" cxnId="{1E9DBD4D-3A82-4295-B923-F237868116B1}">
      <dgm:prSet/>
      <dgm:spPr/>
      <dgm:t>
        <a:bodyPr/>
        <a:lstStyle/>
        <a:p>
          <a:pPr rtl="1"/>
          <a:endParaRPr lang="he-IL" sz="2000"/>
        </a:p>
      </dgm:t>
    </dgm:pt>
    <dgm:pt modelId="{71B20B40-1319-4852-861F-8D78E80FD743}" type="sibTrans" cxnId="{1E9DBD4D-3A82-4295-B923-F237868116B1}">
      <dgm:prSet/>
      <dgm:spPr/>
      <dgm:t>
        <a:bodyPr/>
        <a:lstStyle/>
        <a:p>
          <a:pPr rtl="1"/>
          <a:endParaRPr lang="he-IL" sz="2000"/>
        </a:p>
      </dgm:t>
    </dgm:pt>
    <dgm:pt modelId="{7BFB8ECF-6713-4579-9F50-BA9527BC0B39}">
      <dgm:prSet phldrT="[טקסט]" custT="1"/>
      <dgm:spPr/>
      <dgm:t>
        <a:bodyPr/>
        <a:lstStyle/>
        <a:p>
          <a:pPr rtl="1"/>
          <a:r>
            <a:rPr lang="he-IL" sz="1400" dirty="0" smtClean="0"/>
            <a:t>מועד אחרון להגשה</a:t>
          </a:r>
          <a:endParaRPr lang="he-IL" sz="1400" dirty="0"/>
        </a:p>
      </dgm:t>
    </dgm:pt>
    <dgm:pt modelId="{0BEE566F-9429-4BCC-AA80-072BCEA1AB72}" type="parTrans" cxnId="{125FB250-FBC5-4784-8117-F96278FB202A}">
      <dgm:prSet/>
      <dgm:spPr/>
      <dgm:t>
        <a:bodyPr/>
        <a:lstStyle/>
        <a:p>
          <a:pPr rtl="1"/>
          <a:endParaRPr lang="he-IL" sz="2000"/>
        </a:p>
      </dgm:t>
    </dgm:pt>
    <dgm:pt modelId="{C9F90708-1087-4415-80E4-81290947F92C}" type="sibTrans" cxnId="{125FB250-FBC5-4784-8117-F96278FB202A}">
      <dgm:prSet/>
      <dgm:spPr/>
      <dgm:t>
        <a:bodyPr/>
        <a:lstStyle/>
        <a:p>
          <a:pPr rtl="1"/>
          <a:endParaRPr lang="he-IL" sz="2000"/>
        </a:p>
      </dgm:t>
    </dgm:pt>
    <dgm:pt modelId="{19513CB4-8437-41D9-80D2-C4D92EAEBA37}" type="pres">
      <dgm:prSet presAssocID="{3BE06792-F1E8-4271-BD1C-78B6DBF65483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919930F9-3089-49E9-8EB5-BB92D6702619}" type="pres">
      <dgm:prSet presAssocID="{16CECED1-A4B1-4B74-A3F8-99F15504292A}" presName="composite" presStyleCnt="0"/>
      <dgm:spPr/>
    </dgm:pt>
    <dgm:pt modelId="{8130995A-8533-42E3-BDDD-C93D7EB57531}" type="pres">
      <dgm:prSet presAssocID="{16CECED1-A4B1-4B74-A3F8-99F15504292A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6D4F075-0B2C-4DB2-9F1A-FB77614C0C4B}" type="pres">
      <dgm:prSet presAssocID="{16CECED1-A4B1-4B74-A3F8-99F15504292A}" presName="parSh" presStyleLbl="node1" presStyleIdx="0" presStyleCnt="5" custScaleX="118037"/>
      <dgm:spPr/>
      <dgm:t>
        <a:bodyPr/>
        <a:lstStyle/>
        <a:p>
          <a:pPr rtl="1"/>
          <a:endParaRPr lang="he-IL"/>
        </a:p>
      </dgm:t>
    </dgm:pt>
    <dgm:pt modelId="{DFB38EC4-75E3-4592-9B05-9870556FF74A}" type="pres">
      <dgm:prSet presAssocID="{16CECED1-A4B1-4B74-A3F8-99F15504292A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F576860-8F87-4217-B243-453EFB860061}" type="pres">
      <dgm:prSet presAssocID="{73CE5E67-3C8D-451B-A5FD-6BE1973E7D6F}" presName="sibTrans" presStyleLbl="sibTrans2D1" presStyleIdx="0" presStyleCnt="4"/>
      <dgm:spPr/>
      <dgm:t>
        <a:bodyPr/>
        <a:lstStyle/>
        <a:p>
          <a:pPr rtl="1"/>
          <a:endParaRPr lang="he-IL"/>
        </a:p>
      </dgm:t>
    </dgm:pt>
    <dgm:pt modelId="{3DA65058-739D-4D12-A1FA-0F5F3841FE2E}" type="pres">
      <dgm:prSet presAssocID="{73CE5E67-3C8D-451B-A5FD-6BE1973E7D6F}" presName="connTx" presStyleLbl="sibTrans2D1" presStyleIdx="0" presStyleCnt="4"/>
      <dgm:spPr/>
      <dgm:t>
        <a:bodyPr/>
        <a:lstStyle/>
        <a:p>
          <a:pPr rtl="1"/>
          <a:endParaRPr lang="he-IL"/>
        </a:p>
      </dgm:t>
    </dgm:pt>
    <dgm:pt modelId="{7DAE7432-90DE-409D-A1CA-848D0BB35181}" type="pres">
      <dgm:prSet presAssocID="{021C6750-26B2-423A-9B2F-3BF33D4D8A73}" presName="composite" presStyleCnt="0"/>
      <dgm:spPr/>
    </dgm:pt>
    <dgm:pt modelId="{0AA4B5D6-D5E5-4746-98C5-0C602ED453B4}" type="pres">
      <dgm:prSet presAssocID="{021C6750-26B2-423A-9B2F-3BF33D4D8A73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16895F71-7044-42FC-95EE-A6F6C392C130}" type="pres">
      <dgm:prSet presAssocID="{021C6750-26B2-423A-9B2F-3BF33D4D8A73}" presName="parSh" presStyleLbl="node1" presStyleIdx="1" presStyleCnt="5"/>
      <dgm:spPr/>
      <dgm:t>
        <a:bodyPr/>
        <a:lstStyle/>
        <a:p>
          <a:pPr rtl="1"/>
          <a:endParaRPr lang="he-IL"/>
        </a:p>
      </dgm:t>
    </dgm:pt>
    <dgm:pt modelId="{DF55C5BB-5E1B-4499-8098-D058702439D4}" type="pres">
      <dgm:prSet presAssocID="{021C6750-26B2-423A-9B2F-3BF33D4D8A73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D38D710-7838-4C5D-A0FF-1917AD4F9714}" type="pres">
      <dgm:prSet presAssocID="{95235665-BB22-4C6E-AFD2-0D7A721ED744}" presName="sibTrans" presStyleLbl="sibTrans2D1" presStyleIdx="1" presStyleCnt="4"/>
      <dgm:spPr/>
      <dgm:t>
        <a:bodyPr/>
        <a:lstStyle/>
        <a:p>
          <a:pPr rtl="1"/>
          <a:endParaRPr lang="he-IL"/>
        </a:p>
      </dgm:t>
    </dgm:pt>
    <dgm:pt modelId="{E4D92E01-A343-49AB-BD66-5B3B8A8172FA}" type="pres">
      <dgm:prSet presAssocID="{95235665-BB22-4C6E-AFD2-0D7A721ED744}" presName="connTx" presStyleLbl="sibTrans2D1" presStyleIdx="1" presStyleCnt="4"/>
      <dgm:spPr/>
      <dgm:t>
        <a:bodyPr/>
        <a:lstStyle/>
        <a:p>
          <a:pPr rtl="1"/>
          <a:endParaRPr lang="he-IL"/>
        </a:p>
      </dgm:t>
    </dgm:pt>
    <dgm:pt modelId="{D4A29FB9-4FC2-4653-B916-290593B7609C}" type="pres">
      <dgm:prSet presAssocID="{FB8956F8-F69E-419B-A872-4093EA567F72}" presName="composite" presStyleCnt="0"/>
      <dgm:spPr/>
    </dgm:pt>
    <dgm:pt modelId="{4B58EA37-E441-42B9-A6FA-0AF82FDA619B}" type="pres">
      <dgm:prSet presAssocID="{FB8956F8-F69E-419B-A872-4093EA567F72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A82E556-A751-49EB-90A7-C30E40BC27F6}" type="pres">
      <dgm:prSet presAssocID="{FB8956F8-F69E-419B-A872-4093EA567F72}" presName="parSh" presStyleLbl="node1" presStyleIdx="2" presStyleCnt="5"/>
      <dgm:spPr/>
      <dgm:t>
        <a:bodyPr/>
        <a:lstStyle/>
        <a:p>
          <a:pPr rtl="1"/>
          <a:endParaRPr lang="he-IL"/>
        </a:p>
      </dgm:t>
    </dgm:pt>
    <dgm:pt modelId="{43890CBC-CC65-4FE9-8451-51B6BD3C5B72}" type="pres">
      <dgm:prSet presAssocID="{FB8956F8-F69E-419B-A872-4093EA567F72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3A63B1D-BBC5-494A-A4A5-F975E22CB9D4}" type="pres">
      <dgm:prSet presAssocID="{0FDFF8B9-2A12-444F-A971-C50CC478B2C8}" presName="sibTrans" presStyleLbl="sibTrans2D1" presStyleIdx="2" presStyleCnt="4"/>
      <dgm:spPr/>
      <dgm:t>
        <a:bodyPr/>
        <a:lstStyle/>
        <a:p>
          <a:pPr rtl="1"/>
          <a:endParaRPr lang="he-IL"/>
        </a:p>
      </dgm:t>
    </dgm:pt>
    <dgm:pt modelId="{6431A764-4B21-4286-A119-CD1C995E96D0}" type="pres">
      <dgm:prSet presAssocID="{0FDFF8B9-2A12-444F-A971-C50CC478B2C8}" presName="connTx" presStyleLbl="sibTrans2D1" presStyleIdx="2" presStyleCnt="4"/>
      <dgm:spPr/>
      <dgm:t>
        <a:bodyPr/>
        <a:lstStyle/>
        <a:p>
          <a:pPr rtl="1"/>
          <a:endParaRPr lang="he-IL"/>
        </a:p>
      </dgm:t>
    </dgm:pt>
    <dgm:pt modelId="{2AC9AC34-217D-43B7-8EC5-8B138F753337}" type="pres">
      <dgm:prSet presAssocID="{A0157BD0-CEA6-4D9C-91A9-FA75DCB0A598}" presName="composite" presStyleCnt="0"/>
      <dgm:spPr/>
    </dgm:pt>
    <dgm:pt modelId="{2304CFA2-235B-4A59-9FD7-758E11BBD74A}" type="pres">
      <dgm:prSet presAssocID="{A0157BD0-CEA6-4D9C-91A9-FA75DCB0A598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E96CDB9-B19F-4C43-B691-CAE2F176EF4A}" type="pres">
      <dgm:prSet presAssocID="{A0157BD0-CEA6-4D9C-91A9-FA75DCB0A598}" presName="parSh" presStyleLbl="node1" presStyleIdx="3" presStyleCnt="5"/>
      <dgm:spPr/>
      <dgm:t>
        <a:bodyPr/>
        <a:lstStyle/>
        <a:p>
          <a:pPr rtl="1"/>
          <a:endParaRPr lang="he-IL"/>
        </a:p>
      </dgm:t>
    </dgm:pt>
    <dgm:pt modelId="{C7C80E11-139E-4DAD-BA1D-1D41D5419430}" type="pres">
      <dgm:prSet presAssocID="{A0157BD0-CEA6-4D9C-91A9-FA75DCB0A598}" presName="desTx" presStyleLbl="fgAcc1" presStyleIdx="3" presStyleCnt="5" custScaleX="11564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39F1DE8-71D8-4D56-BB65-11007996D29A}" type="pres">
      <dgm:prSet presAssocID="{8704DFE3-8270-46AB-B90C-4C9DD58D77F8}" presName="sibTrans" presStyleLbl="sibTrans2D1" presStyleIdx="3" presStyleCnt="4"/>
      <dgm:spPr/>
      <dgm:t>
        <a:bodyPr/>
        <a:lstStyle/>
        <a:p>
          <a:pPr rtl="1"/>
          <a:endParaRPr lang="he-IL"/>
        </a:p>
      </dgm:t>
    </dgm:pt>
    <dgm:pt modelId="{2368CEAB-9232-4712-9290-F59B79AE3AEA}" type="pres">
      <dgm:prSet presAssocID="{8704DFE3-8270-46AB-B90C-4C9DD58D77F8}" presName="connTx" presStyleLbl="sibTrans2D1" presStyleIdx="3" presStyleCnt="4"/>
      <dgm:spPr/>
      <dgm:t>
        <a:bodyPr/>
        <a:lstStyle/>
        <a:p>
          <a:pPr rtl="1"/>
          <a:endParaRPr lang="he-IL"/>
        </a:p>
      </dgm:t>
    </dgm:pt>
    <dgm:pt modelId="{C2C7EEFA-A9D2-4187-8DA2-C0481C73B9FC}" type="pres">
      <dgm:prSet presAssocID="{A4A516ED-703C-49EE-A62A-07555F1233DB}" presName="composite" presStyleCnt="0"/>
      <dgm:spPr/>
    </dgm:pt>
    <dgm:pt modelId="{EB9C7389-8BF2-4FFD-B341-72DBE565CB2F}" type="pres">
      <dgm:prSet presAssocID="{A4A516ED-703C-49EE-A62A-07555F1233DB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BFECE56-4A98-4838-8112-155683C9548F}" type="pres">
      <dgm:prSet presAssocID="{A4A516ED-703C-49EE-A62A-07555F1233DB}" presName="parSh" presStyleLbl="node1" presStyleIdx="4" presStyleCnt="5"/>
      <dgm:spPr/>
      <dgm:t>
        <a:bodyPr/>
        <a:lstStyle/>
        <a:p>
          <a:pPr rtl="1"/>
          <a:endParaRPr lang="he-IL"/>
        </a:p>
      </dgm:t>
    </dgm:pt>
    <dgm:pt modelId="{ECADB5AE-D4A5-43F4-8729-3B8EE26A68B8}" type="pres">
      <dgm:prSet presAssocID="{A4A516ED-703C-49EE-A62A-07555F1233DB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A4216775-641F-479E-A487-388D5028D737}" type="presOf" srcId="{16CECED1-A4B1-4B74-A3F8-99F15504292A}" destId="{C6D4F075-0B2C-4DB2-9F1A-FB77614C0C4B}" srcOrd="1" destOrd="0" presId="urn:microsoft.com/office/officeart/2005/8/layout/process3"/>
    <dgm:cxn modelId="{1BCE5745-33E0-40D9-AF08-482B9B211533}" type="presOf" srcId="{3A2AB5BD-26BF-4B9B-BDBF-8ED91E1C42CB}" destId="{DF55C5BB-5E1B-4499-8098-D058702439D4}" srcOrd="0" destOrd="0" presId="urn:microsoft.com/office/officeart/2005/8/layout/process3"/>
    <dgm:cxn modelId="{D572477C-6A46-4971-9E09-1DF64B2D7D3B}" type="presOf" srcId="{0FDFF8B9-2A12-444F-A971-C50CC478B2C8}" destId="{63A63B1D-BBC5-494A-A4A5-F975E22CB9D4}" srcOrd="0" destOrd="0" presId="urn:microsoft.com/office/officeart/2005/8/layout/process3"/>
    <dgm:cxn modelId="{29660EE2-8DF9-43EB-A199-1B47E40E3052}" srcId="{3BE06792-F1E8-4271-BD1C-78B6DBF65483}" destId="{A0157BD0-CEA6-4D9C-91A9-FA75DCB0A598}" srcOrd="3" destOrd="0" parTransId="{962A16B8-804D-4A32-B494-63EDA2500DF1}" sibTransId="{8704DFE3-8270-46AB-B90C-4C9DD58D77F8}"/>
    <dgm:cxn modelId="{2A2BAA7A-3BBC-4E3E-838B-AF6E63910E06}" type="presOf" srcId="{3BE06792-F1E8-4271-BD1C-78B6DBF65483}" destId="{19513CB4-8437-41D9-80D2-C4D92EAEBA37}" srcOrd="0" destOrd="0" presId="urn:microsoft.com/office/officeart/2005/8/layout/process3"/>
    <dgm:cxn modelId="{5A43593C-56D6-4725-876B-BF77EC777655}" type="presOf" srcId="{A0157BD0-CEA6-4D9C-91A9-FA75DCB0A598}" destId="{9E96CDB9-B19F-4C43-B691-CAE2F176EF4A}" srcOrd="1" destOrd="0" presId="urn:microsoft.com/office/officeart/2005/8/layout/process3"/>
    <dgm:cxn modelId="{7D66A6D4-3B0E-46FD-8921-8AA46661F1A5}" type="presOf" srcId="{FB8956F8-F69E-419B-A872-4093EA567F72}" destId="{5A82E556-A751-49EB-90A7-C30E40BC27F6}" srcOrd="1" destOrd="0" presId="urn:microsoft.com/office/officeart/2005/8/layout/process3"/>
    <dgm:cxn modelId="{5CBF10EB-7ACE-4B78-8611-880F1E7085EC}" type="presOf" srcId="{95235665-BB22-4C6E-AFD2-0D7A721ED744}" destId="{BD38D710-7838-4C5D-A0FF-1917AD4F9714}" srcOrd="0" destOrd="0" presId="urn:microsoft.com/office/officeart/2005/8/layout/process3"/>
    <dgm:cxn modelId="{84410CA9-FE0F-41A2-9901-A2CB039BB029}" srcId="{A0157BD0-CEA6-4D9C-91A9-FA75DCB0A598}" destId="{31024FA1-5921-4C56-B7C0-DC71248948D4}" srcOrd="0" destOrd="0" parTransId="{519AF345-80F5-45C7-AD2D-61FB6F56C243}" sibTransId="{2D64658A-56EB-460B-B208-F4C82DE6EE1F}"/>
    <dgm:cxn modelId="{125FB250-FBC5-4784-8117-F96278FB202A}" srcId="{A4A516ED-703C-49EE-A62A-07555F1233DB}" destId="{7BFB8ECF-6713-4579-9F50-BA9527BC0B39}" srcOrd="0" destOrd="0" parTransId="{0BEE566F-9429-4BCC-AA80-072BCEA1AB72}" sibTransId="{C9F90708-1087-4415-80E4-81290947F92C}"/>
    <dgm:cxn modelId="{2E0E213E-4D8C-461D-B93F-A8E957641AAE}" type="presOf" srcId="{A4A516ED-703C-49EE-A62A-07555F1233DB}" destId="{EB9C7389-8BF2-4FFD-B341-72DBE565CB2F}" srcOrd="0" destOrd="0" presId="urn:microsoft.com/office/officeart/2005/8/layout/process3"/>
    <dgm:cxn modelId="{53A4DCEC-5B42-4CF3-919F-563085286D87}" srcId="{FB8956F8-F69E-419B-A872-4093EA567F72}" destId="{90958FCA-E527-4799-870F-BFA935F6DFBD}" srcOrd="0" destOrd="0" parTransId="{7D23A04B-6BED-4487-B5C9-A7D007FE266A}" sibTransId="{56D7EB2F-8259-45DF-BC4D-2A5292545151}"/>
    <dgm:cxn modelId="{60C46C29-38BE-48BD-843E-F573D0E2FBA5}" type="presOf" srcId="{73CE5E67-3C8D-451B-A5FD-6BE1973E7D6F}" destId="{3DA65058-739D-4D12-A1FA-0F5F3841FE2E}" srcOrd="1" destOrd="0" presId="urn:microsoft.com/office/officeart/2005/8/layout/process3"/>
    <dgm:cxn modelId="{6E0AB740-1046-4E5C-94A1-717276DDC6A0}" type="presOf" srcId="{95235665-BB22-4C6E-AFD2-0D7A721ED744}" destId="{E4D92E01-A343-49AB-BD66-5B3B8A8172FA}" srcOrd="1" destOrd="0" presId="urn:microsoft.com/office/officeart/2005/8/layout/process3"/>
    <dgm:cxn modelId="{6D2F9A98-C87F-4C2C-AC03-85B8B4840CC6}" type="presOf" srcId="{7BFB8ECF-6713-4579-9F50-BA9527BC0B39}" destId="{ECADB5AE-D4A5-43F4-8729-3B8EE26A68B8}" srcOrd="0" destOrd="0" presId="urn:microsoft.com/office/officeart/2005/8/layout/process3"/>
    <dgm:cxn modelId="{1E9DBD4D-3A82-4295-B923-F237868116B1}" srcId="{3BE06792-F1E8-4271-BD1C-78B6DBF65483}" destId="{A4A516ED-703C-49EE-A62A-07555F1233DB}" srcOrd="4" destOrd="0" parTransId="{2B3A93CC-93EA-4CBD-AF6F-8BB752BF6B8C}" sibTransId="{71B20B40-1319-4852-861F-8D78E80FD743}"/>
    <dgm:cxn modelId="{CECA01F6-B8D7-4B21-9DC9-11B60436E23C}" type="presOf" srcId="{021C6750-26B2-423A-9B2F-3BF33D4D8A73}" destId="{0AA4B5D6-D5E5-4746-98C5-0C602ED453B4}" srcOrd="0" destOrd="0" presId="urn:microsoft.com/office/officeart/2005/8/layout/process3"/>
    <dgm:cxn modelId="{5FC44659-BF66-49AC-B9CD-12500DB5496E}" type="presOf" srcId="{A4A516ED-703C-49EE-A62A-07555F1233DB}" destId="{DBFECE56-4A98-4838-8112-155683C9548F}" srcOrd="1" destOrd="0" presId="urn:microsoft.com/office/officeart/2005/8/layout/process3"/>
    <dgm:cxn modelId="{ECFD0B21-E4C7-4CFD-8676-CB8DE24049B4}" type="presOf" srcId="{16CECED1-A4B1-4B74-A3F8-99F15504292A}" destId="{8130995A-8533-42E3-BDDD-C93D7EB57531}" srcOrd="0" destOrd="0" presId="urn:microsoft.com/office/officeart/2005/8/layout/process3"/>
    <dgm:cxn modelId="{13634D36-E30D-450E-A34F-B626176C75B6}" srcId="{3BE06792-F1E8-4271-BD1C-78B6DBF65483}" destId="{021C6750-26B2-423A-9B2F-3BF33D4D8A73}" srcOrd="1" destOrd="0" parTransId="{7953F4C8-C2F6-4294-B955-271B96DE5A4D}" sibTransId="{95235665-BB22-4C6E-AFD2-0D7A721ED744}"/>
    <dgm:cxn modelId="{E4F3A359-80B4-4941-8C28-102A3E6A5ABB}" type="presOf" srcId="{021C6750-26B2-423A-9B2F-3BF33D4D8A73}" destId="{16895F71-7044-42FC-95EE-A6F6C392C130}" srcOrd="1" destOrd="0" presId="urn:microsoft.com/office/officeart/2005/8/layout/process3"/>
    <dgm:cxn modelId="{B198E0E3-FD9B-40F1-9387-8905FA8FC6E4}" type="presOf" srcId="{8704DFE3-8270-46AB-B90C-4C9DD58D77F8}" destId="{F39F1DE8-71D8-4D56-BB65-11007996D29A}" srcOrd="0" destOrd="0" presId="urn:microsoft.com/office/officeart/2005/8/layout/process3"/>
    <dgm:cxn modelId="{F2B40E1A-AC7A-4E49-B916-0542B8288CAD}" type="presOf" srcId="{A0157BD0-CEA6-4D9C-91A9-FA75DCB0A598}" destId="{2304CFA2-235B-4A59-9FD7-758E11BBD74A}" srcOrd="0" destOrd="0" presId="urn:microsoft.com/office/officeart/2005/8/layout/process3"/>
    <dgm:cxn modelId="{A62F4E71-53D1-4830-B02B-B199C25D97D0}" srcId="{021C6750-26B2-423A-9B2F-3BF33D4D8A73}" destId="{3A2AB5BD-26BF-4B9B-BDBF-8ED91E1C42CB}" srcOrd="0" destOrd="0" parTransId="{81A46BDE-B551-4EF7-B5F2-BD6F5B1A6C68}" sibTransId="{AC04A6CF-6837-4420-97D6-7BBD37CCB5BA}"/>
    <dgm:cxn modelId="{4F24153B-D916-4942-B2B2-2FCA9EB200E4}" type="presOf" srcId="{FB8956F8-F69E-419B-A872-4093EA567F72}" destId="{4B58EA37-E441-42B9-A6FA-0AF82FDA619B}" srcOrd="0" destOrd="0" presId="urn:microsoft.com/office/officeart/2005/8/layout/process3"/>
    <dgm:cxn modelId="{46DE9546-ED51-425C-A6A7-2E448B332DE9}" srcId="{3BE06792-F1E8-4271-BD1C-78B6DBF65483}" destId="{16CECED1-A4B1-4B74-A3F8-99F15504292A}" srcOrd="0" destOrd="0" parTransId="{C2E693AD-5FA8-492C-9B62-B9A8682E6F0A}" sibTransId="{73CE5E67-3C8D-451B-A5FD-6BE1973E7D6F}"/>
    <dgm:cxn modelId="{DEC2FCFA-5EB5-4613-872D-319A28AB767C}" type="presOf" srcId="{90958FCA-E527-4799-870F-BFA935F6DFBD}" destId="{43890CBC-CC65-4FE9-8451-51B6BD3C5B72}" srcOrd="0" destOrd="0" presId="urn:microsoft.com/office/officeart/2005/8/layout/process3"/>
    <dgm:cxn modelId="{7D2375A0-26CE-4B76-BFF9-219358380F18}" type="presOf" srcId="{D439DA04-8560-45A7-8E6B-0F9727F139D7}" destId="{DFB38EC4-75E3-4592-9B05-9870556FF74A}" srcOrd="0" destOrd="0" presId="urn:microsoft.com/office/officeart/2005/8/layout/process3"/>
    <dgm:cxn modelId="{0265357A-CFDD-45BF-8304-BEC9D51357B6}" type="presOf" srcId="{73CE5E67-3C8D-451B-A5FD-6BE1973E7D6F}" destId="{BF576860-8F87-4217-B243-453EFB860061}" srcOrd="0" destOrd="0" presId="urn:microsoft.com/office/officeart/2005/8/layout/process3"/>
    <dgm:cxn modelId="{2F45CE79-BF90-4C9D-B83D-82FACB162633}" srcId="{16CECED1-A4B1-4B74-A3F8-99F15504292A}" destId="{D439DA04-8560-45A7-8E6B-0F9727F139D7}" srcOrd="0" destOrd="0" parTransId="{205531D4-8F2A-4934-9D45-C7DA87F0F887}" sibTransId="{A688C254-913E-4BCA-B18D-1ACFEB9C9A4B}"/>
    <dgm:cxn modelId="{8DF9F6F8-5BBA-4993-A097-AF7285636A8A}" type="presOf" srcId="{0FDFF8B9-2A12-444F-A971-C50CC478B2C8}" destId="{6431A764-4B21-4286-A119-CD1C995E96D0}" srcOrd="1" destOrd="0" presId="urn:microsoft.com/office/officeart/2005/8/layout/process3"/>
    <dgm:cxn modelId="{52E93A7B-B94A-48DA-B72E-79DD9EEA1D3A}" type="presOf" srcId="{8704DFE3-8270-46AB-B90C-4C9DD58D77F8}" destId="{2368CEAB-9232-4712-9290-F59B79AE3AEA}" srcOrd="1" destOrd="0" presId="urn:microsoft.com/office/officeart/2005/8/layout/process3"/>
    <dgm:cxn modelId="{FA2F1432-DB24-486F-A6A2-845AE2F858C6}" srcId="{3BE06792-F1E8-4271-BD1C-78B6DBF65483}" destId="{FB8956F8-F69E-419B-A872-4093EA567F72}" srcOrd="2" destOrd="0" parTransId="{E31DC9EA-42DB-4B34-9C79-C2FF868637DE}" sibTransId="{0FDFF8B9-2A12-444F-A971-C50CC478B2C8}"/>
    <dgm:cxn modelId="{36079CE4-01DD-4C1F-8301-3052EE7DC712}" type="presOf" srcId="{31024FA1-5921-4C56-B7C0-DC71248948D4}" destId="{C7C80E11-139E-4DAD-BA1D-1D41D5419430}" srcOrd="0" destOrd="0" presId="urn:microsoft.com/office/officeart/2005/8/layout/process3"/>
    <dgm:cxn modelId="{89B82801-7C17-4C34-9831-B68073B6BF49}" type="presParOf" srcId="{19513CB4-8437-41D9-80D2-C4D92EAEBA37}" destId="{919930F9-3089-49E9-8EB5-BB92D6702619}" srcOrd="0" destOrd="0" presId="urn:microsoft.com/office/officeart/2005/8/layout/process3"/>
    <dgm:cxn modelId="{4F21A9D7-94AF-47CC-9F96-9DAFE6AD5904}" type="presParOf" srcId="{919930F9-3089-49E9-8EB5-BB92D6702619}" destId="{8130995A-8533-42E3-BDDD-C93D7EB57531}" srcOrd="0" destOrd="0" presId="urn:microsoft.com/office/officeart/2005/8/layout/process3"/>
    <dgm:cxn modelId="{5E3E933C-221E-4089-8805-2BC844110F8E}" type="presParOf" srcId="{919930F9-3089-49E9-8EB5-BB92D6702619}" destId="{C6D4F075-0B2C-4DB2-9F1A-FB77614C0C4B}" srcOrd="1" destOrd="0" presId="urn:microsoft.com/office/officeart/2005/8/layout/process3"/>
    <dgm:cxn modelId="{37F929BA-B7E7-4FAA-A3EB-76947BB095B2}" type="presParOf" srcId="{919930F9-3089-49E9-8EB5-BB92D6702619}" destId="{DFB38EC4-75E3-4592-9B05-9870556FF74A}" srcOrd="2" destOrd="0" presId="urn:microsoft.com/office/officeart/2005/8/layout/process3"/>
    <dgm:cxn modelId="{BE400815-1249-4840-835C-FBEB8B8B31EE}" type="presParOf" srcId="{19513CB4-8437-41D9-80D2-C4D92EAEBA37}" destId="{BF576860-8F87-4217-B243-453EFB860061}" srcOrd="1" destOrd="0" presId="urn:microsoft.com/office/officeart/2005/8/layout/process3"/>
    <dgm:cxn modelId="{EDB2BAB3-4F5E-4E05-AC2B-0BC76602E431}" type="presParOf" srcId="{BF576860-8F87-4217-B243-453EFB860061}" destId="{3DA65058-739D-4D12-A1FA-0F5F3841FE2E}" srcOrd="0" destOrd="0" presId="urn:microsoft.com/office/officeart/2005/8/layout/process3"/>
    <dgm:cxn modelId="{8A14C4C4-1D17-43AA-98F1-D6C39B28A5B4}" type="presParOf" srcId="{19513CB4-8437-41D9-80D2-C4D92EAEBA37}" destId="{7DAE7432-90DE-409D-A1CA-848D0BB35181}" srcOrd="2" destOrd="0" presId="urn:microsoft.com/office/officeart/2005/8/layout/process3"/>
    <dgm:cxn modelId="{A5E042ED-F42A-4169-A800-A70D1F215212}" type="presParOf" srcId="{7DAE7432-90DE-409D-A1CA-848D0BB35181}" destId="{0AA4B5D6-D5E5-4746-98C5-0C602ED453B4}" srcOrd="0" destOrd="0" presId="urn:microsoft.com/office/officeart/2005/8/layout/process3"/>
    <dgm:cxn modelId="{439AA1C4-AD73-4511-817A-ABD3F57E84D9}" type="presParOf" srcId="{7DAE7432-90DE-409D-A1CA-848D0BB35181}" destId="{16895F71-7044-42FC-95EE-A6F6C392C130}" srcOrd="1" destOrd="0" presId="urn:microsoft.com/office/officeart/2005/8/layout/process3"/>
    <dgm:cxn modelId="{88775EC1-2166-440F-BFC1-0F6F8A63FAA1}" type="presParOf" srcId="{7DAE7432-90DE-409D-A1CA-848D0BB35181}" destId="{DF55C5BB-5E1B-4499-8098-D058702439D4}" srcOrd="2" destOrd="0" presId="urn:microsoft.com/office/officeart/2005/8/layout/process3"/>
    <dgm:cxn modelId="{172AFFC8-6BCA-4045-ABBC-62A4D7A8A33C}" type="presParOf" srcId="{19513CB4-8437-41D9-80D2-C4D92EAEBA37}" destId="{BD38D710-7838-4C5D-A0FF-1917AD4F9714}" srcOrd="3" destOrd="0" presId="urn:microsoft.com/office/officeart/2005/8/layout/process3"/>
    <dgm:cxn modelId="{776BF71A-3C7E-4CD6-BE44-80817C169995}" type="presParOf" srcId="{BD38D710-7838-4C5D-A0FF-1917AD4F9714}" destId="{E4D92E01-A343-49AB-BD66-5B3B8A8172FA}" srcOrd="0" destOrd="0" presId="urn:microsoft.com/office/officeart/2005/8/layout/process3"/>
    <dgm:cxn modelId="{EB61A241-3D31-41A7-870D-044A949B72B2}" type="presParOf" srcId="{19513CB4-8437-41D9-80D2-C4D92EAEBA37}" destId="{D4A29FB9-4FC2-4653-B916-290593B7609C}" srcOrd="4" destOrd="0" presId="urn:microsoft.com/office/officeart/2005/8/layout/process3"/>
    <dgm:cxn modelId="{A38B8C18-FF15-44FE-95E6-2B65A3E228C2}" type="presParOf" srcId="{D4A29FB9-4FC2-4653-B916-290593B7609C}" destId="{4B58EA37-E441-42B9-A6FA-0AF82FDA619B}" srcOrd="0" destOrd="0" presId="urn:microsoft.com/office/officeart/2005/8/layout/process3"/>
    <dgm:cxn modelId="{AF785A7C-83E9-4905-B1CE-01A9CB025974}" type="presParOf" srcId="{D4A29FB9-4FC2-4653-B916-290593B7609C}" destId="{5A82E556-A751-49EB-90A7-C30E40BC27F6}" srcOrd="1" destOrd="0" presId="urn:microsoft.com/office/officeart/2005/8/layout/process3"/>
    <dgm:cxn modelId="{420F025F-EAE9-4310-91F9-A345B10F17CB}" type="presParOf" srcId="{D4A29FB9-4FC2-4653-B916-290593B7609C}" destId="{43890CBC-CC65-4FE9-8451-51B6BD3C5B72}" srcOrd="2" destOrd="0" presId="urn:microsoft.com/office/officeart/2005/8/layout/process3"/>
    <dgm:cxn modelId="{AA790B09-49E0-4C82-BD2C-CBF02A523AB6}" type="presParOf" srcId="{19513CB4-8437-41D9-80D2-C4D92EAEBA37}" destId="{63A63B1D-BBC5-494A-A4A5-F975E22CB9D4}" srcOrd="5" destOrd="0" presId="urn:microsoft.com/office/officeart/2005/8/layout/process3"/>
    <dgm:cxn modelId="{865E8C80-9786-4E7D-9372-B8753ABF0820}" type="presParOf" srcId="{63A63B1D-BBC5-494A-A4A5-F975E22CB9D4}" destId="{6431A764-4B21-4286-A119-CD1C995E96D0}" srcOrd="0" destOrd="0" presId="urn:microsoft.com/office/officeart/2005/8/layout/process3"/>
    <dgm:cxn modelId="{84B845F0-EE63-4460-B1D3-59BD1C775182}" type="presParOf" srcId="{19513CB4-8437-41D9-80D2-C4D92EAEBA37}" destId="{2AC9AC34-217D-43B7-8EC5-8B138F753337}" srcOrd="6" destOrd="0" presId="urn:microsoft.com/office/officeart/2005/8/layout/process3"/>
    <dgm:cxn modelId="{09E0AB51-365B-43F1-9758-BC6A50FC110F}" type="presParOf" srcId="{2AC9AC34-217D-43B7-8EC5-8B138F753337}" destId="{2304CFA2-235B-4A59-9FD7-758E11BBD74A}" srcOrd="0" destOrd="0" presId="urn:microsoft.com/office/officeart/2005/8/layout/process3"/>
    <dgm:cxn modelId="{F54348CB-09A4-4D06-9490-2DAA220E2D4B}" type="presParOf" srcId="{2AC9AC34-217D-43B7-8EC5-8B138F753337}" destId="{9E96CDB9-B19F-4C43-B691-CAE2F176EF4A}" srcOrd="1" destOrd="0" presId="urn:microsoft.com/office/officeart/2005/8/layout/process3"/>
    <dgm:cxn modelId="{E9E82B12-49FE-40A0-95AB-2CFB56D91444}" type="presParOf" srcId="{2AC9AC34-217D-43B7-8EC5-8B138F753337}" destId="{C7C80E11-139E-4DAD-BA1D-1D41D5419430}" srcOrd="2" destOrd="0" presId="urn:microsoft.com/office/officeart/2005/8/layout/process3"/>
    <dgm:cxn modelId="{25B2DDBE-7183-46DC-B7F5-F94B41F19397}" type="presParOf" srcId="{19513CB4-8437-41D9-80D2-C4D92EAEBA37}" destId="{F39F1DE8-71D8-4D56-BB65-11007996D29A}" srcOrd="7" destOrd="0" presId="urn:microsoft.com/office/officeart/2005/8/layout/process3"/>
    <dgm:cxn modelId="{0BD35499-9ADF-447B-AF00-0799C55CADE4}" type="presParOf" srcId="{F39F1DE8-71D8-4D56-BB65-11007996D29A}" destId="{2368CEAB-9232-4712-9290-F59B79AE3AEA}" srcOrd="0" destOrd="0" presId="urn:microsoft.com/office/officeart/2005/8/layout/process3"/>
    <dgm:cxn modelId="{3450A2CD-1C33-4621-A70C-D682B8E632CC}" type="presParOf" srcId="{19513CB4-8437-41D9-80D2-C4D92EAEBA37}" destId="{C2C7EEFA-A9D2-4187-8DA2-C0481C73B9FC}" srcOrd="8" destOrd="0" presId="urn:microsoft.com/office/officeart/2005/8/layout/process3"/>
    <dgm:cxn modelId="{0FD8465E-3935-4BD6-B186-8119BB9B8CF9}" type="presParOf" srcId="{C2C7EEFA-A9D2-4187-8DA2-C0481C73B9FC}" destId="{EB9C7389-8BF2-4FFD-B341-72DBE565CB2F}" srcOrd="0" destOrd="0" presId="urn:microsoft.com/office/officeart/2005/8/layout/process3"/>
    <dgm:cxn modelId="{00960CAB-0847-489D-A25D-CF2C202FFC73}" type="presParOf" srcId="{C2C7EEFA-A9D2-4187-8DA2-C0481C73B9FC}" destId="{DBFECE56-4A98-4838-8112-155683C9548F}" srcOrd="1" destOrd="0" presId="urn:microsoft.com/office/officeart/2005/8/layout/process3"/>
    <dgm:cxn modelId="{DDBB01C6-0345-476D-99B3-D155C1DC91E3}" type="presParOf" srcId="{C2C7EEFA-A9D2-4187-8DA2-C0481C73B9FC}" destId="{ECADB5AE-D4A5-43F4-8729-3B8EE26A68B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33E66CD-5A5A-47DF-8660-BAE4C90DDC8A}" type="datetimeFigureOut">
              <a:rPr lang="he-IL" smtClean="0"/>
              <a:t>כ"א/שבט/תשע"ט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9BCEAB3-FE2D-4C5E-A39F-2F5326B8242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053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A6D0F-DB24-4815-B383-4D5CBE17EEDE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69804-7C6B-4EE7-AC0C-25157B76F3E9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58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A62A9D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3D047-CE4E-4929-BE70-6A5443B08212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D3BA7-DA03-4895-921F-ADA5F995F585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21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81CCA-E732-4742-B44C-83836B6021F3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DAF67-18E9-4AF5-BBF6-680B8806B368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4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69E9-A39C-41C8-9618-DD55E6BF7EE1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B2321-731A-46D5-B8EF-8D2356C93C77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30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FD2DD-9404-4586-B093-1EFF3D1038A0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A95CE-99F2-4BED-B4BD-CFD4427B4A31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FE883-91CF-4090-8796-89F2EA43F2FD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77136-FC1F-4FB9-A957-35C851AD49ED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8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5D481-97DA-4B90-B90B-5D8C8D974227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466E8-1D55-4770-8501-A768C615D46F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9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BF995-C700-4735-8997-E0463C534AE5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ACCAD-BEB4-4D47-96D8-92A01A63EEEC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9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D23BD-3C67-4B2B-9368-2C687371F7EB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C963F-0C2A-4503-9833-316F82395667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CBF9-BC88-485A-896D-4CBCD7574688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9068C-57F1-4AF4-80F7-EA1550ECDC60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5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1D4A6-34E7-4E73-A130-092B2A7A04E1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6580F-2A2E-4B8D-ABA9-E535B715D3A0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31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מציין מיקום של כותרת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סגנון כותרת של תבנית בסיס</a:t>
            </a:r>
          </a:p>
        </p:txBody>
      </p:sp>
      <p:sp>
        <p:nvSpPr>
          <p:cNvPr id="1027" name="מציין מיקום טקסט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סגנונות טקסט של תבנית בסיס</a:t>
            </a:r>
          </a:p>
          <a:p>
            <a:pPr lvl="1"/>
            <a:r>
              <a:rPr lang="he-IL" altLang="he-IL"/>
              <a:t>רמה שנייה</a:t>
            </a:r>
          </a:p>
          <a:p>
            <a:pPr lvl="2"/>
            <a:r>
              <a:rPr lang="he-IL" altLang="he-IL"/>
              <a:t>רמה שלישית</a:t>
            </a:r>
          </a:p>
          <a:p>
            <a:pPr lvl="3"/>
            <a:r>
              <a:rPr lang="he-IL" altLang="he-IL"/>
              <a:t>רמה רביעית</a:t>
            </a:r>
          </a:p>
          <a:p>
            <a:pPr lvl="4"/>
            <a:r>
              <a:rPr lang="he-IL" alt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0468E-EFCA-41EC-9A9B-C47301AA482D}" type="datetimeFigureOut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כ"א/שבט/תשע"ט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FAF0B1-E84F-483A-8044-FE5F4531875E}" type="slidenum">
              <a:rPr lang="he-I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8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0"/>
            <a:ext cx="9143999" cy="515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2051720" y="1647458"/>
            <a:ext cx="69517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he-IL" altLang="he-IL" sz="4000" b="1" dirty="0" smtClean="0">
                <a:solidFill>
                  <a:srgbClr val="953B84"/>
                </a:solidFill>
              </a:rPr>
              <a:t>מכרז לקידום אשראי חוץ בנקאי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9026"/>
            <a:ext cx="57276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98502" y="-689199"/>
            <a:ext cx="87434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8" y="2542135"/>
            <a:ext cx="51125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sz="2400" b="1" dirty="0" smtClean="0">
                <a:solidFill>
                  <a:srgbClr val="4F81BD">
                    <a:lumMod val="75000"/>
                  </a:srgbClr>
                </a:solidFill>
                <a:latin typeface="Calibri" pitchFamily="34" charset="0"/>
                <a:cs typeface="Arial" pitchFamily="34" charset="0"/>
              </a:rPr>
              <a:t>כנס מציעים – 15 בינואר </a:t>
            </a:r>
            <a:r>
              <a:rPr lang="he-IL" sz="2400" b="1" dirty="0">
                <a:solidFill>
                  <a:srgbClr val="4F81BD">
                    <a:lumMod val="75000"/>
                  </a:srgbClr>
                </a:solidFill>
                <a:latin typeface="Calibri" pitchFamily="34" charset="0"/>
                <a:cs typeface="Arial" pitchFamily="34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9706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107166" y="413251"/>
            <a:ext cx="39356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AA4F92"/>
                </a:solidFill>
              </a:rPr>
              <a:t>אופן ניהול ההלוואות</a:t>
            </a:r>
            <a:endParaRPr lang="en-US" sz="3600" b="1" dirty="0">
              <a:solidFill>
                <a:srgbClr val="AA4F92"/>
              </a:solidFill>
            </a:endParaRPr>
          </a:p>
        </p:txBody>
      </p:sp>
      <p:sp>
        <p:nvSpPr>
          <p:cNvPr id="11" name="מלבן 10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2544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הלוואות לעסקים קטנים ובינוניים בלבד</a:t>
            </a:r>
          </a:p>
          <a:p>
            <a:pPr marL="800100" lvl="1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עסק קטן – מחזור שנתי של עד 25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800100" lvl="1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עסק בינוני מחזור שנתי של עד 100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50% מתיק ההלוואות יינתן לעסקים קטנים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מח"מ</a:t>
            </a: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 התיק בכל מועד אבן דרך לא יפחת מ-6 חודשים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מגבלת גובה האשראי לעסק – 5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</p:txBody>
      </p:sp>
      <p:sp>
        <p:nvSpPr>
          <p:cNvPr id="13" name="מציין מיקום טקסט 7"/>
          <p:cNvSpPr txBox="1">
            <a:spLocks/>
          </p:cNvSpPr>
          <p:nvPr/>
        </p:nvSpPr>
        <p:spPr>
          <a:xfrm>
            <a:off x="6804248" y="1059582"/>
            <a:ext cx="1738475" cy="3096344"/>
          </a:xfrm>
          <a:prstGeom prst="rect">
            <a:avLst/>
          </a:prstGeom>
        </p:spPr>
        <p:txBody>
          <a:bodyPr anchor="t"/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e-IL" sz="2400" b="1" dirty="0" smtClean="0">
                <a:solidFill>
                  <a:schemeClr val="tx2">
                    <a:lumMod val="75000"/>
                  </a:schemeClr>
                </a:solidFill>
              </a:rPr>
              <a:t>תיק ההלוואות</a:t>
            </a:r>
          </a:p>
        </p:txBody>
      </p:sp>
    </p:spTree>
    <p:extLst>
      <p:ext uri="{BB962C8B-B14F-4D97-AF65-F5344CB8AC3E}">
        <p14:creationId xmlns:p14="http://schemas.microsoft.com/office/powerpoint/2010/main" val="409467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217269" y="314481"/>
            <a:ext cx="17203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התמורה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04248" y="1059582"/>
            <a:ext cx="1738475" cy="3096344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סך התמורה</a:t>
            </a:r>
          </a:p>
        </p:txBody>
      </p:sp>
      <p:sp>
        <p:nvSpPr>
          <p:cNvPr id="7" name="מלבן 6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3960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20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 לכל זוכה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תשלום התמורה בגין אבני דרך בפריסה על פני חמש שנים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תמורה נוספת של עד 5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 לזוכה :</a:t>
            </a:r>
          </a:p>
          <a:p>
            <a:pPr marL="800100" lvl="1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2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 - מתן הלוואות בפריפריה</a:t>
            </a:r>
          </a:p>
          <a:p>
            <a:pPr marL="800100" lvl="1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3 </a:t>
            </a:r>
            <a:r>
              <a:rPr lang="he-IL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מלש"ח</a:t>
            </a: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 - גידול בהיקף התיק ביחס להתחייבות הזוכה</a:t>
            </a:r>
          </a:p>
          <a:p>
            <a:pPr fontAlgn="base">
              <a:spcBef>
                <a:spcPts val="800"/>
              </a:spcBef>
              <a:spcAft>
                <a:spcPct val="0"/>
              </a:spcAft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479888" y="314481"/>
            <a:ext cx="24577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לוחות זמנים</a:t>
            </a:r>
            <a:endParaRPr lang="he-IL" sz="3600" b="1" dirty="0">
              <a:solidFill>
                <a:srgbClr val="953B84"/>
              </a:solidFill>
            </a:endParaRPr>
          </a:p>
        </p:txBody>
      </p:sp>
      <p:graphicFrame>
        <p:nvGraphicFramePr>
          <p:cNvPr id="2" name="דיאגרמה 1"/>
          <p:cNvGraphicFramePr/>
          <p:nvPr>
            <p:extLst>
              <p:ext uri="{D42A27DB-BD31-4B8C-83A1-F6EECF244321}">
                <p14:modId xmlns:p14="http://schemas.microsoft.com/office/powerpoint/2010/main" val="3450247974"/>
              </p:ext>
            </p:extLst>
          </p:nvPr>
        </p:nvGraphicFramePr>
        <p:xfrm>
          <a:off x="971600" y="1275606"/>
          <a:ext cx="792088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מלבן 9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332705" y="2818736"/>
            <a:ext cx="614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הכרזה על זוכה – מוערך: מאי 2019</a:t>
            </a:r>
            <a:endParaRPr lang="he-IL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תקופת ההתארגנות - מיום ההודעה על הזכייה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sz="16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לתאגיד קיים 2 חודשים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sz="16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לתאגיד שטרם הוקם – 6 חודשים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הארכה 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sz="16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2 חודשים לתאגיד קיים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10"/>
              </a:buBlip>
            </a:pPr>
            <a:r>
              <a:rPr lang="he-IL" sz="16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2+2 לתאגיד שטרם הוקם</a:t>
            </a:r>
            <a:endParaRPr lang="he-IL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5868144" y="1131590"/>
            <a:ext cx="3024336" cy="1512168"/>
          </a:xfrm>
          <a:prstGeom prst="rect">
            <a:avLst/>
          </a:prstGeom>
          <a:solidFill>
            <a:srgbClr val="4F81BD">
              <a:alpha val="10196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288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tisha\Desktop\4253773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04" y="10509"/>
            <a:ext cx="9160331" cy="51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7907" y="-1"/>
            <a:ext cx="3165020" cy="514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מלבן 8"/>
          <p:cNvSpPr/>
          <p:nvPr/>
        </p:nvSpPr>
        <p:spPr>
          <a:xfrm>
            <a:off x="5868144" y="2154514"/>
            <a:ext cx="35968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e-IL" sz="4800" b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שאלות?</a:t>
            </a:r>
            <a:endParaRPr lang="he-IL" sz="4800" b="1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4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263482" y="314481"/>
            <a:ext cx="26741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מטרת המכרז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1419622"/>
            <a:ext cx="597666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פיתוח מגוון ותחרותיות במקורות האשראי לעסקים קטנים ובינוניים</a:t>
            </a:r>
          </a:p>
          <a:p>
            <a:endParaRPr lang="he-IL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על ידי מתן סיוע להקמה וניהול תאגידים למתן הלוואות לעסקים קטנים ובינוניים </a:t>
            </a:r>
          </a:p>
          <a:p>
            <a:endParaRPr lang="he-IL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הפניית מקורות הון מגופים מוסדיים לעסקים קטנים ובינוניים</a:t>
            </a:r>
          </a:p>
          <a:p>
            <a:endParaRPr lang="he-IL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" y="0"/>
            <a:ext cx="9143999" cy="515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20538"/>
            <a:ext cx="264353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98502" y="-689199"/>
            <a:ext cx="87434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כותרת 1"/>
          <p:cNvSpPr txBox="1">
            <a:spLocks/>
          </p:cNvSpPr>
          <p:nvPr/>
        </p:nvSpPr>
        <p:spPr>
          <a:xfrm>
            <a:off x="6588224" y="1347614"/>
            <a:ext cx="2016224" cy="648072"/>
          </a:xfrm>
          <a:prstGeom prst="rect">
            <a:avLst/>
          </a:prstGeom>
        </p:spPr>
        <p:txBody>
          <a:bodyPr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pPr algn="r"/>
            <a:r>
              <a:rPr lang="he-IL" sz="3200" b="1" dirty="0">
                <a:solidFill>
                  <a:srgbClr val="953B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על הפרק</a:t>
            </a:r>
          </a:p>
        </p:txBody>
      </p:sp>
      <p:sp>
        <p:nvSpPr>
          <p:cNvPr id="9" name="מלבן 8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2087136" y="2067694"/>
            <a:ext cx="614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המציע</a:t>
            </a:r>
            <a:endParaRPr lang="he-IL" sz="20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תנאי סף </a:t>
            </a:r>
            <a:endParaRPr lang="he-IL" sz="20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הגשת הצעה</a:t>
            </a:r>
            <a:endParaRPr lang="en-US" sz="20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אופן בחירת הזוכים</a:t>
            </a:r>
            <a:endParaRPr lang="he-IL" sz="20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ניהול ההלוואות</a:t>
            </a:r>
            <a:endParaRPr lang="he-IL" sz="20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sz="20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התמורה</a:t>
            </a:r>
            <a:endParaRPr lang="he-IL" sz="2000" dirty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7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565120" y="314481"/>
            <a:ext cx="13724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המציע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91262" y="1059582"/>
            <a:ext cx="1435437" cy="1199902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תאגיד קיים</a:t>
            </a:r>
          </a:p>
          <a:p>
            <a:endParaRPr lang="he-IL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יחידים</a:t>
            </a:r>
          </a:p>
          <a:p>
            <a:endParaRPr lang="he-IL" dirty="0">
              <a:solidFill>
                <a:schemeClr val="tx2">
                  <a:lumMod val="75000"/>
                </a:schemeClr>
              </a:solidFill>
            </a:endParaRPr>
          </a:p>
          <a:p>
            <a:endParaRPr lang="he-IL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גוף מוסדי</a:t>
            </a:r>
          </a:p>
          <a:p>
            <a:endParaRPr lang="he-I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מציין מיקום תוכן 8"/>
          <p:cNvSpPr>
            <a:spLocks noGrp="1"/>
          </p:cNvSpPr>
          <p:nvPr>
            <p:ph sz="quarter" idx="4"/>
          </p:nvPr>
        </p:nvSpPr>
        <p:spPr>
          <a:xfrm>
            <a:off x="1312169" y="1059582"/>
            <a:ext cx="5420071" cy="3405056"/>
          </a:xfrm>
        </p:spPr>
        <p:txBody>
          <a:bodyPr/>
          <a:lstStyle/>
          <a:p>
            <a:pPr marL="0" indent="0">
              <a:buNone/>
            </a:pPr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תאגיד שעיקר עיסוקו מתן הלוואות לעסקים קטנים ובינוניים שיהיה "התאגיד המפעיל"</a:t>
            </a:r>
          </a:p>
          <a:p>
            <a:pPr marL="0" indent="0">
              <a:buNone/>
            </a:pPr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he-IL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מציעים המתכוונים להקים "תאגיד מפעיל" (יחידים או תאגידים)</a:t>
            </a:r>
          </a:p>
          <a:p>
            <a:pPr marL="0" indent="0">
              <a:buNone/>
            </a:pPr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he-IL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he-IL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התקשרות עם גוף שינהל ויבצע חיתום וניהול ההלוואות עבור הגוף </a:t>
            </a:r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המוסדי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he-IL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he-IL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לא עם בנק או תאגיד עזר בנקאי)</a:t>
            </a:r>
            <a:endParaRPr lang="he-IL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he-IL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4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565120" y="314481"/>
            <a:ext cx="13724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המציע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91262" y="1059582"/>
            <a:ext cx="1435437" cy="1199902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תאגיד מפעיל</a:t>
            </a:r>
            <a:endParaRPr lang="he-I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מציין מיקום תוכן 8"/>
          <p:cNvSpPr>
            <a:spLocks noGrp="1"/>
          </p:cNvSpPr>
          <p:nvPr>
            <p:ph sz="quarter" idx="4"/>
          </p:nvPr>
        </p:nvSpPr>
        <p:spPr>
          <a:xfrm>
            <a:off x="1312169" y="1059582"/>
            <a:ext cx="5420071" cy="2016224"/>
          </a:xfrm>
        </p:spPr>
        <p:txBody>
          <a:bodyPr/>
          <a:lstStyle/>
          <a:p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ניהול והפעלה של תאגיד שעיקר עיסוקו מתן אשראי לעסקים קטנים ובינוניים</a:t>
            </a:r>
          </a:p>
          <a:p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התחייבות מגוף מוסדי להעמדת סך של 80% ממקורות ההון</a:t>
            </a:r>
          </a:p>
          <a:p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חשבון בנק ודיווח נפרדים</a:t>
            </a:r>
          </a:p>
          <a:p>
            <a:r>
              <a:rPr lang="he-I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ניתן לבצע פעילות שאינה קשורה להסכם</a:t>
            </a:r>
            <a:endParaRPr lang="he-IL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7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182003" y="314481"/>
            <a:ext cx="17556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תנאי סף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04248" y="1059582"/>
            <a:ext cx="1738475" cy="1199902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התחייבות המציע</a:t>
            </a:r>
            <a:endParaRPr lang="he-I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מלבן 11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אינם </a:t>
            </a:r>
            <a:r>
              <a:rPr lang="he-I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קשורים לתאגיד בנקאי או תאגיד עזר </a:t>
            </a: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בנקאי</a:t>
            </a:r>
          </a:p>
          <a:p>
            <a:pPr marL="357188" lvl="1" fontAlgn="base">
              <a:spcBef>
                <a:spcPts val="800"/>
              </a:spcBef>
              <a:spcAft>
                <a:spcPct val="0"/>
              </a:spcAft>
            </a:pPr>
            <a:r>
              <a:rPr lang="he-I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(לא </a:t>
            </a:r>
            <a:r>
              <a:rPr lang="he-I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מחזיקים במניות תאגיד בנקאי או תאגיד בנקאי לא מחזיק במניותיהם ב-5% או </a:t>
            </a:r>
            <a:r>
              <a:rPr lang="he-I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יותר)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התחייבות </a:t>
            </a:r>
            <a:r>
              <a:rPr lang="he-I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לאי קיום מו"מ למכירת המניות לתאגיד בנקאי או הקשור לתאגיד </a:t>
            </a: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בנקאי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התחייבות </a:t>
            </a:r>
            <a:r>
              <a:rPr lang="he-I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לגיוס הון – מינימום 500 מיליון </a:t>
            </a: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₪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התחייבות </a:t>
            </a:r>
            <a:r>
              <a:rPr lang="he-I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מגוף מוסדי להעמדת סך של 80% ממקורות </a:t>
            </a: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ההון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המציע </a:t>
            </a:r>
            <a:r>
              <a:rPr lang="he-I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אינו מחזיק בתיק אשראי לעסקים קטנים ובינוניים העולה על 100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8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435004" y="314481"/>
            <a:ext cx="250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הגשת הצעה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04248" y="1059582"/>
            <a:ext cx="1738475" cy="3096344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מסמך ההצעה</a:t>
            </a:r>
          </a:p>
          <a:p>
            <a:endParaRPr lang="he-IL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he-IL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צורת ההגשה</a:t>
            </a:r>
            <a:endParaRPr lang="he-I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מלבן 6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הגשת הנספחים 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נספחים ח-ט – נוסח שונה לתאגיד שיהיה התאגיד המפעיל או מציע שיקים תאגיד חדש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הגשה בשלושה עותקים (מקור + שני עותקים)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צירוף דיסק און-קי עם עותק של מסמכי ההצעה</a:t>
            </a:r>
            <a:endParaRPr lang="he-IL" dirty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435004" y="314481"/>
            <a:ext cx="250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הגשת הצעה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04248" y="1059582"/>
            <a:ext cx="1738475" cy="3096344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מסמכים נוספים</a:t>
            </a:r>
          </a:p>
        </p:txBody>
      </p:sp>
      <p:sp>
        <p:nvSpPr>
          <p:cNvPr id="7" name="מלבן 6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ניהול ספרי חשבונות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המסמכים המפורטים בסעיף 9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תיקון הפניה: בסעיף 9.3.1 – להוכחת עמידה בתנאי הסף כאמור </a:t>
            </a:r>
            <a:r>
              <a:rPr lang="he-IL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בסעיף 8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6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" y="-380577"/>
            <a:ext cx="131216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12388" y="3911888"/>
            <a:ext cx="771551" cy="16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4464638"/>
            <a:ext cx="1990147" cy="6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160890" y="314481"/>
            <a:ext cx="27767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Aft>
                <a:spcPct val="0"/>
              </a:spcAft>
              <a:buFont typeface="Arial" pitchFamily="34" charset="0"/>
              <a:buNone/>
            </a:pPr>
            <a:r>
              <a:rPr lang="he-IL" sz="3600" b="1" dirty="0" smtClean="0">
                <a:solidFill>
                  <a:srgbClr val="953B84"/>
                </a:solidFill>
              </a:rPr>
              <a:t>בחירת הזוכים</a:t>
            </a:r>
            <a:endParaRPr lang="he-IL" sz="3600" b="1" dirty="0">
              <a:solidFill>
                <a:srgbClr val="953B84"/>
              </a:solidFill>
            </a:endParaRPr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sz="quarter" idx="3"/>
          </p:nvPr>
        </p:nvSpPr>
        <p:spPr>
          <a:xfrm>
            <a:off x="6802883" y="1156740"/>
            <a:ext cx="1738475" cy="1199902"/>
          </a:xfrm>
        </p:spPr>
        <p:txBody>
          <a:bodyPr anchor="t"/>
          <a:lstStyle/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עד </a:t>
            </a:r>
          </a:p>
          <a:p>
            <a:r>
              <a:rPr lang="he-IL" dirty="0" smtClean="0">
                <a:solidFill>
                  <a:schemeClr val="tx2">
                    <a:lumMod val="75000"/>
                  </a:schemeClr>
                </a:solidFill>
              </a:rPr>
              <a:t>2 זוכים</a:t>
            </a:r>
            <a:endParaRPr lang="he-I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מלבן 11">
            <a:extLst>
              <a:ext uri="{FF2B5EF4-FFF2-40B4-BE49-F238E27FC236}">
                <a16:creationId xmlns="" xmlns:a16="http://schemas.microsoft.com/office/drawing/2014/main" id="{7309F12C-C2A6-422C-BE5D-DDE429412A3F}"/>
              </a:ext>
            </a:extLst>
          </p:cNvPr>
          <p:cNvSpPr/>
          <p:nvPr/>
        </p:nvSpPr>
        <p:spPr>
          <a:xfrm>
            <a:off x="1174589" y="1131590"/>
            <a:ext cx="562829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בחינת עמידה בתנאי הסף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דירוג היקף ההתחייבות לתיק אשראי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182563" indent="174625" fontAlgn="base">
              <a:spcAft>
                <a:spcPct val="0"/>
              </a:spcAft>
            </a:pPr>
            <a:r>
              <a:rPr lang="he-IL" u="sng" dirty="0" smtClean="0">
                <a:solidFill>
                  <a:srgbClr val="A2287F"/>
                </a:solidFill>
                <a:latin typeface="Calibri" pitchFamily="34" charset="0"/>
              </a:rPr>
              <a:t>היקף ההתחייבות של המציע</a:t>
            </a:r>
          </a:p>
          <a:p>
            <a:pPr marL="182563" indent="174625" fontAlgn="base">
              <a:spcAft>
                <a:spcPct val="0"/>
              </a:spcAft>
            </a:pPr>
            <a:r>
              <a:rPr lang="he-IL" dirty="0" smtClean="0">
                <a:solidFill>
                  <a:srgbClr val="A2287F"/>
                </a:solidFill>
                <a:latin typeface="Calibri" pitchFamily="34" charset="0"/>
              </a:rPr>
              <a:t>היקף ההתחייבות הגבוה ביותר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Blip>
                <a:blip r:embed="rId5"/>
              </a:buBlip>
            </a:pPr>
            <a:r>
              <a:rPr lang="he-IL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זוכה אלטרנטיבי – ההצעה המדורגת במקום השלישי</a:t>
            </a:r>
          </a:p>
          <a:p>
            <a:pPr marL="342900" indent="-342900" fontAlgn="base">
              <a:spcBef>
                <a:spcPts val="800"/>
              </a:spcBef>
              <a:spcAft>
                <a:spcPct val="0"/>
              </a:spcAft>
              <a:buFontTx/>
              <a:buBlip>
                <a:blip r:embed="rId5"/>
              </a:buBlip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fontAlgn="base">
              <a:spcAft>
                <a:spcPct val="0"/>
              </a:spcAft>
            </a:pPr>
            <a:endParaRPr lang="he-IL" u="sng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  <a:p>
            <a:pPr fontAlgn="base">
              <a:spcBef>
                <a:spcPts val="800"/>
              </a:spcBef>
              <a:spcAft>
                <a:spcPct val="0"/>
              </a:spcAft>
            </a:pPr>
            <a:endParaRPr lang="he-IL" dirty="0" smtClean="0">
              <a:solidFill>
                <a:prstClr val="black">
                  <a:lumMod val="75000"/>
                  <a:lumOff val="25000"/>
                </a:prst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2183140"/>
            <a:ext cx="124360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A2287F"/>
                </a:solidFill>
              </a:rPr>
              <a:t>X</a:t>
            </a:r>
            <a:r>
              <a:rPr lang="he-IL" dirty="0" smtClean="0">
                <a:solidFill>
                  <a:srgbClr val="A2287F"/>
                </a:solidFill>
              </a:rPr>
              <a:t> 100</a:t>
            </a:r>
            <a:endParaRPr lang="he-IL" dirty="0">
              <a:solidFill>
                <a:srgbClr val="A228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התאמה אישית 1">
      <a:majorFont>
        <a:latin typeface="Century Gothic"/>
        <a:ea typeface=""/>
        <a:cs typeface="Gisha"/>
      </a:majorFont>
      <a:minorFont>
        <a:latin typeface="Century Gothic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441</Words>
  <Application>Microsoft Office PowerPoint</Application>
  <PresentationFormat>‫הצגה על המסך (16:9)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4" baseType="lpstr">
      <vt:lpstr>1_ערכת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Company>Ministry Of Economy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Ministry Of Economy</dc:creator>
  <cp:lastModifiedBy>moital</cp:lastModifiedBy>
  <cp:revision>22</cp:revision>
  <dcterms:created xsi:type="dcterms:W3CDTF">2019-01-09T14:49:08Z</dcterms:created>
  <dcterms:modified xsi:type="dcterms:W3CDTF">2019-01-27T13:30:34Z</dcterms:modified>
</cp:coreProperties>
</file>